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1" name="Google Shape;21;p4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31882" r="25713" t="8095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9" name="Google Shape;39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Job Hunt App</a:t>
            </a:r>
            <a:endParaRPr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21907" y="3164848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Team: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2000">
                <a:highlight>
                  <a:srgbClr val="FFFFFF"/>
                </a:highlight>
              </a:rPr>
              <a:t>Anandita Thakur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2000">
                <a:highlight>
                  <a:srgbClr val="FFFFFF"/>
                </a:highlight>
              </a:rPr>
              <a:t>Josemi Jose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2000">
                <a:highlight>
                  <a:srgbClr val="FFFFFF"/>
                </a:highlight>
              </a:rPr>
              <a:t>Mohammed Rohan P 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2000">
                <a:highlight>
                  <a:srgbClr val="FFFFFF"/>
                </a:highlight>
              </a:rPr>
              <a:t>Sailaja Suri</a:t>
            </a:r>
            <a:endParaRPr b="1" sz="20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8740" y="1628148"/>
            <a:ext cx="3497343" cy="2006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nand Manas\Desktop\jobsearch.jpg" id="86" name="Google Shape;86;p15"/>
          <p:cNvPicPr preferRelativeResize="0"/>
          <p:nvPr/>
        </p:nvPicPr>
        <p:blipFill rotWithShape="1">
          <a:blip r:embed="rId5">
            <a:alphaModFix/>
          </a:blip>
          <a:srcRect b="0" l="4567" r="4425" t="0"/>
          <a:stretch/>
        </p:blipFill>
        <p:spPr>
          <a:xfrm>
            <a:off x="5116344" y="1628149"/>
            <a:ext cx="3539739" cy="218784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 Project Flow 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3795196" y="4555099"/>
            <a:ext cx="690300" cy="232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Books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2971092" y="1231221"/>
            <a:ext cx="1359900" cy="44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cxnSp>
        <p:nvCxnSpPr>
          <p:cNvPr id="198" name="Google Shape;198;p25"/>
          <p:cNvCxnSpPr/>
          <p:nvPr/>
        </p:nvCxnSpPr>
        <p:spPr>
          <a:xfrm>
            <a:off x="3640676" y="1678997"/>
            <a:ext cx="10200" cy="24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5"/>
          <p:cNvCxnSpPr/>
          <p:nvPr/>
        </p:nvCxnSpPr>
        <p:spPr>
          <a:xfrm flipH="1" rot="10800000">
            <a:off x="2673219" y="1915460"/>
            <a:ext cx="3142800" cy="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5"/>
          <p:cNvSpPr/>
          <p:nvPr/>
        </p:nvSpPr>
        <p:spPr>
          <a:xfrm>
            <a:off x="2471586" y="2169611"/>
            <a:ext cx="1452600" cy="474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140289" y="2187052"/>
            <a:ext cx="1359900" cy="44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</p:txBody>
      </p:sp>
      <p:cxnSp>
        <p:nvCxnSpPr>
          <p:cNvPr id="202" name="Google Shape;202;p25"/>
          <p:cNvCxnSpPr/>
          <p:nvPr/>
        </p:nvCxnSpPr>
        <p:spPr>
          <a:xfrm>
            <a:off x="3157121" y="1898580"/>
            <a:ext cx="10200" cy="24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4765844" y="1928717"/>
            <a:ext cx="10200" cy="24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25"/>
          <p:cNvCxnSpPr>
            <a:endCxn id="197" idx="0"/>
          </p:cNvCxnSpPr>
          <p:nvPr/>
        </p:nvCxnSpPr>
        <p:spPr>
          <a:xfrm>
            <a:off x="3640842" y="895221"/>
            <a:ext cx="10200" cy="33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25"/>
          <p:cNvCxnSpPr/>
          <p:nvPr/>
        </p:nvCxnSpPr>
        <p:spPr>
          <a:xfrm rot="10800000">
            <a:off x="3924289" y="2440029"/>
            <a:ext cx="21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25"/>
          <p:cNvCxnSpPr/>
          <p:nvPr/>
        </p:nvCxnSpPr>
        <p:spPr>
          <a:xfrm flipH="1">
            <a:off x="3157222" y="2644505"/>
            <a:ext cx="10200" cy="107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25"/>
          <p:cNvSpPr/>
          <p:nvPr/>
        </p:nvSpPr>
        <p:spPr>
          <a:xfrm>
            <a:off x="2109577" y="3723348"/>
            <a:ext cx="1713000" cy="44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dashboard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1439829" y="4506975"/>
            <a:ext cx="1359900" cy="44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search jobs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019029" y="4495267"/>
            <a:ext cx="1452600" cy="447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LogOut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>
            <a:off x="2206891" y="4158989"/>
            <a:ext cx="0" cy="34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3509654" y="4190825"/>
            <a:ext cx="0" cy="30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25"/>
          <p:cNvSpPr/>
          <p:nvPr/>
        </p:nvSpPr>
        <p:spPr>
          <a:xfrm flipH="1">
            <a:off x="105001" y="133751"/>
            <a:ext cx="2694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Project Flow 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Technologies and Tools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2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611" y="1376352"/>
            <a:ext cx="2345055" cy="11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4565" y="1383587"/>
            <a:ext cx="2294870" cy="11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4002" y="2987788"/>
            <a:ext cx="1708127" cy="121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072" y="2898407"/>
            <a:ext cx="1843625" cy="139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2805" y="2883709"/>
            <a:ext cx="1482119" cy="1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rgbClr val="475D6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   Conclusion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rgbClr val="475D6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          </a:t>
            </a:r>
            <a:r>
              <a:rPr lang="en-US">
                <a:solidFill>
                  <a:schemeClr val="lt1"/>
                </a:solidFill>
              </a:rPr>
              <a:t>The Job Hunt app helps the user to search jobs online. It also helps user to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          store the favourite jobs and delete them afterwards.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75D68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44" name="Google Shape;244;p29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Microservices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 Flow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Technology and Tools Used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F5F1"/>
            </a:gs>
            <a:gs pos="74000">
              <a:srgbClr val="C2A197"/>
            </a:gs>
            <a:gs pos="83000">
              <a:srgbClr val="C2A197"/>
            </a:gs>
            <a:gs pos="100000">
              <a:srgbClr val="D6C1B9"/>
            </a:gs>
          </a:gsLst>
          <a:lin ang="54000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Problem Statement</a:t>
            </a:r>
            <a:endParaRPr sz="3000"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402999" y="1211200"/>
            <a:ext cx="4460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/>
              <a:t>It is sometimes difficult to find the best opted job  for the people who are searching for a it.</a:t>
            </a:r>
            <a:endParaRPr sz="2200"/>
          </a:p>
          <a:p>
            <a:pPr indent="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/>
              <a:t>Here we are providing a solution to make it more easier.</a:t>
            </a:r>
            <a:endParaRPr sz="2200"/>
          </a:p>
          <a:p>
            <a:pPr indent="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Our objective is  to provide best user experience to X so that X can search and apply for jobs.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 user can sign up/login to the application and search for the job suited for them.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000"/>
              <a:t>Objective </a:t>
            </a:r>
            <a:endParaRPr sz="3000"/>
          </a:p>
        </p:txBody>
      </p:sp>
      <p:sp>
        <p:nvSpPr>
          <p:cNvPr id="108" name="Google Shape;108;p18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Microservices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000"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5266450" y="790471"/>
            <a:ext cx="3427220" cy="3341217"/>
            <a:chOff x="529275" y="367931"/>
            <a:chExt cx="3427220" cy="3341217"/>
          </a:xfrm>
        </p:grpSpPr>
        <p:sp>
          <p:nvSpPr>
            <p:cNvPr id="115" name="Google Shape;115;p19"/>
            <p:cNvSpPr/>
            <p:nvPr/>
          </p:nvSpPr>
          <p:spPr>
            <a:xfrm>
              <a:off x="615395" y="367940"/>
              <a:ext cx="3341100" cy="3341100"/>
            </a:xfrm>
            <a:prstGeom prst="pie">
              <a:avLst>
                <a:gd fmla="val 16200000" name="adj1"/>
                <a:gd fmla="val 5310128" name="adj2"/>
              </a:avLst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2477820" y="1024237"/>
              <a:ext cx="1133700" cy="11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Authentication API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529275" y="367931"/>
              <a:ext cx="3341217" cy="3341217"/>
            </a:xfrm>
            <a:prstGeom prst="pie">
              <a:avLst>
                <a:gd fmla="val 5400836" name="adj1"/>
                <a:gd fmla="val 16200000" name="adj2"/>
              </a:avLst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887262" y="1024242"/>
              <a:ext cx="1133627" cy="11137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Discovery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API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9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 Project Overview 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21"/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32" name="Google Shape;132;p2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Home</a:t>
              </a:r>
              <a:endParaRPr/>
            </a:p>
          </p:txBody>
        </p:sp>
      </p:grpSp>
      <p:grpSp>
        <p:nvGrpSpPr>
          <p:cNvPr id="134" name="Google Shape;134;p21"/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35" name="Google Shape;135;p2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Login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21"/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138" name="Google Shape;138;p2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Register</a:t>
              </a:r>
              <a:endParaRPr/>
            </a:p>
          </p:txBody>
        </p:sp>
      </p:grpSp>
      <p:grpSp>
        <p:nvGrpSpPr>
          <p:cNvPr id="140" name="Google Shape;140;p21"/>
          <p:cNvGrpSpPr/>
          <p:nvPr/>
        </p:nvGrpSpPr>
        <p:grpSpPr>
          <a:xfrm>
            <a:off x="2439973" y="2769677"/>
            <a:ext cx="1116993" cy="740638"/>
            <a:chOff x="3340101" y="0"/>
            <a:chExt cx="1116993" cy="740638"/>
          </a:xfrm>
        </p:grpSpPr>
        <p:sp>
          <p:nvSpPr>
            <p:cNvPr id="141" name="Google Shape;141;p21"/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</a:t>
              </a:r>
              <a:endParaRPr/>
            </a:p>
          </p:txBody>
        </p:sp>
      </p:grpSp>
      <p:cxnSp>
        <p:nvCxnSpPr>
          <p:cNvPr id="143" name="Google Shape;143;p21"/>
          <p:cNvCxnSpPr>
            <a:stCxn id="132" idx="6"/>
            <a:endCxn id="135" idx="3"/>
          </p:cNvCxnSpPr>
          <p:nvPr/>
        </p:nvCxnSpPr>
        <p:spPr>
          <a:xfrm flipH="1" rot="10800000">
            <a:off x="1602436" y="1474570"/>
            <a:ext cx="928800" cy="756000"/>
          </a:xfrm>
          <a:prstGeom prst="straightConnector1">
            <a:avLst/>
          </a:prstGeom>
          <a:noFill/>
          <a:ln cap="flat" cmpd="sng" w="25400">
            <a:solidFill>
              <a:srgbClr val="5A3D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21"/>
          <p:cNvCxnSpPr>
            <a:stCxn id="132" idx="6"/>
            <a:endCxn id="138" idx="2"/>
          </p:cNvCxnSpPr>
          <p:nvPr/>
        </p:nvCxnSpPr>
        <p:spPr>
          <a:xfrm>
            <a:off x="1602436" y="2230570"/>
            <a:ext cx="837600" cy="0"/>
          </a:xfrm>
          <a:prstGeom prst="straightConnector1">
            <a:avLst/>
          </a:prstGeom>
          <a:noFill/>
          <a:ln cap="flat" cmpd="sng" w="22225">
            <a:solidFill>
              <a:srgbClr val="5A3D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21"/>
          <p:cNvCxnSpPr>
            <a:stCxn id="132" idx="6"/>
          </p:cNvCxnSpPr>
          <p:nvPr/>
        </p:nvCxnSpPr>
        <p:spPr>
          <a:xfrm>
            <a:off x="1602436" y="2230570"/>
            <a:ext cx="813600" cy="871200"/>
          </a:xfrm>
          <a:prstGeom prst="straightConnector1">
            <a:avLst/>
          </a:prstGeom>
          <a:noFill/>
          <a:ln cap="flat" cmpd="sng" w="22225">
            <a:solidFill>
              <a:srgbClr val="5A3D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21"/>
          <p:cNvCxnSpPr>
            <a:stCxn id="135" idx="6"/>
          </p:cNvCxnSpPr>
          <p:nvPr/>
        </p:nvCxnSpPr>
        <p:spPr>
          <a:xfrm flipH="1" rot="10800000">
            <a:off x="3484576" y="1203380"/>
            <a:ext cx="2355000" cy="9300"/>
          </a:xfrm>
          <a:prstGeom prst="straightConnector1">
            <a:avLst/>
          </a:prstGeom>
          <a:noFill/>
          <a:ln cap="flat" cmpd="sng" w="28575">
            <a:solidFill>
              <a:srgbClr val="5A3D3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7161583" y="2600889"/>
            <a:ext cx="0" cy="899867"/>
          </a:xfrm>
          <a:prstGeom prst="straightConnector1">
            <a:avLst/>
          </a:prstGeom>
          <a:noFill/>
          <a:ln cap="flat" cmpd="sng" w="25400">
            <a:solidFill>
              <a:srgbClr val="5A3D3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" name="Google Shape;148;p21"/>
          <p:cNvSpPr/>
          <p:nvPr/>
        </p:nvSpPr>
        <p:spPr>
          <a:xfrm>
            <a:off x="6872796" y="3709387"/>
            <a:ext cx="729974" cy="89985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Server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Project Overview </a:t>
            </a: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5895230" y="534262"/>
            <a:ext cx="2957384" cy="2235607"/>
            <a:chOff x="1" y="-1"/>
            <a:chExt cx="2957384" cy="2235607"/>
          </a:xfrm>
        </p:grpSpPr>
        <p:sp>
          <p:nvSpPr>
            <p:cNvPr id="151" name="Google Shape;151;p21"/>
            <p:cNvSpPr/>
            <p:nvPr/>
          </p:nvSpPr>
          <p:spPr>
            <a:xfrm rot="-5400000">
              <a:off x="-648425" y="648425"/>
              <a:ext cx="2235607" cy="938755"/>
            </a:xfrm>
            <a:prstGeom prst="flowChartManualOperation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1" y="447120"/>
              <a:ext cx="938700" cy="13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63500" spcFirstLastPara="1" rIns="635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Discovery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 rot="-5400000">
              <a:off x="361097" y="648425"/>
              <a:ext cx="2235607" cy="938755"/>
            </a:xfrm>
            <a:prstGeom prst="flowChartManualOperation">
              <a:avLst/>
            </a:prstGeom>
            <a:solidFill>
              <a:srgbClr val="5D403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1009523" y="447120"/>
              <a:ext cx="938700" cy="13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63500" spcFirstLastPara="1" rIns="635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Authentication API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2018685" y="447120"/>
              <a:ext cx="938700" cy="13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63500" spcFirstLastPara="1" rIns="635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Wish List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21"/>
          <p:cNvSpPr/>
          <p:nvPr/>
        </p:nvSpPr>
        <p:spPr>
          <a:xfrm>
            <a:off x="2194560" y="3931920"/>
            <a:ext cx="1592580" cy="7406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 API</a:t>
            </a:r>
            <a:endParaRPr/>
          </a:p>
        </p:txBody>
      </p:sp>
      <p:cxnSp>
        <p:nvCxnSpPr>
          <p:cNvPr id="157" name="Google Shape;157;p21"/>
          <p:cNvCxnSpPr>
            <a:stCxn id="141" idx="4"/>
            <a:endCxn id="156" idx="0"/>
          </p:cNvCxnSpPr>
          <p:nvPr/>
        </p:nvCxnSpPr>
        <p:spPr>
          <a:xfrm flipH="1">
            <a:off x="2990970" y="3510315"/>
            <a:ext cx="7500" cy="4215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" name="Google Shape;158;p21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 Onboarding Architecture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 End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Authentication API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Search Jobs</a:t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6751320" y="998220"/>
            <a:ext cx="1173480" cy="73152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Server</a:t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432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 API</a:t>
            </a:r>
            <a:endParaRPr/>
          </a:p>
        </p:txBody>
      </p:sp>
      <p:cxnSp>
        <p:nvCxnSpPr>
          <p:cNvPr id="176" name="Google Shape;176;p23"/>
          <p:cNvCxnSpPr>
            <a:stCxn id="173" idx="3"/>
            <a:endCxn id="175" idx="2"/>
          </p:cNvCxnSpPr>
          <p:nvPr/>
        </p:nvCxnSpPr>
        <p:spPr>
          <a:xfrm flipH="1" rot="10800000">
            <a:off x="5189220" y="4387344"/>
            <a:ext cx="1562100" cy="8400"/>
          </a:xfrm>
          <a:prstGeom prst="straightConnector1">
            <a:avLst/>
          </a:prstGeom>
          <a:noFill/>
          <a:ln cap="flat" cmpd="sng" w="9525">
            <a:solidFill>
              <a:srgbClr val="5A3D3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7" name="Google Shape;177;p23"/>
          <p:cNvCxnSpPr/>
          <p:nvPr/>
        </p:nvCxnSpPr>
        <p:spPr>
          <a:xfrm flipH="1" rot="10800000">
            <a:off x="5189220" y="1483104"/>
            <a:ext cx="1562100" cy="13710"/>
          </a:xfrm>
          <a:prstGeom prst="straightConnector1">
            <a:avLst/>
          </a:prstGeom>
          <a:noFill/>
          <a:ln cap="flat" cmpd="sng" w="9525">
            <a:solidFill>
              <a:srgbClr val="5A3D3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8" name="Google Shape;178;p23"/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POST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3"/>
          <p:cNvCxnSpPr>
            <a:stCxn id="171" idx="0"/>
            <a:endCxn id="172" idx="1"/>
          </p:cNvCxnSpPr>
          <p:nvPr/>
        </p:nvCxnSpPr>
        <p:spPr>
          <a:xfrm rot="-5400000">
            <a:off x="1774410" y="945822"/>
            <a:ext cx="802200" cy="1638300"/>
          </a:xfrm>
          <a:prstGeom prst="bentConnector2">
            <a:avLst/>
          </a:prstGeom>
          <a:noFill/>
          <a:ln cap="flat" cmpd="sng" w="9525">
            <a:solidFill>
              <a:srgbClr val="5A3D3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2" name="Google Shape;182;p23"/>
          <p:cNvCxnSpPr>
            <a:stCxn id="173" idx="1"/>
            <a:endCxn id="171" idx="2"/>
          </p:cNvCxnSpPr>
          <p:nvPr/>
        </p:nvCxnSpPr>
        <p:spPr>
          <a:xfrm rot="10800000">
            <a:off x="1356360" y="3215544"/>
            <a:ext cx="1638300" cy="1180200"/>
          </a:xfrm>
          <a:prstGeom prst="bentConnector2">
            <a:avLst/>
          </a:prstGeom>
          <a:noFill/>
          <a:ln cap="flat" cmpd="sng" w="9525">
            <a:solidFill>
              <a:srgbClr val="5A3D3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" name="Google Shape;183;p23"/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Login/Register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8487450" y="93975"/>
            <a:ext cx="7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1"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